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8" r:id="rId3"/>
    <p:sldId id="257" r:id="rId4"/>
    <p:sldId id="262" r:id="rId5"/>
    <p:sldId id="259" r:id="rId6"/>
    <p:sldId id="260" r:id="rId7"/>
    <p:sldId id="261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93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34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jpe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BA774B-D830-4FA7-B383-142616524D17}" type="datetimeFigureOut">
              <a:rPr lang="en-US" smtClean="0"/>
              <a:t>4/16/2019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A1F213-7BCF-4F37-AD55-7F6627E31AA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54842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06C9D9-4FE3-449C-9CC2-B5523ECB50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5BAD11-4938-495F-84F1-1AA1A64934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C71B47-EBCE-4262-88A8-71AA21A26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3EE81-ABCA-40AF-A189-532B4E06E4BD}" type="datetime1">
              <a:rPr lang="en-US" smtClean="0"/>
              <a:t>4/16/2019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E5D4AA-F874-4ACB-A9E2-ACD8EDA9ED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489BD8-C8AD-4E0B-BC85-04190F2A1A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D73-796D-4872-886A-255ADA5F94B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45277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63AB3-C59E-4E26-B370-4F5B1C3C8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B55BE8-34F3-449C-AD50-455834A5F1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06C935-F4FD-439A-854C-6A0A8835C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D59D2-EB16-448F-9019-E4832F2E7D5F}" type="datetime1">
              <a:rPr lang="en-US" smtClean="0"/>
              <a:t>4/16/2019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5BB758-E233-414A-B108-C5803989A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B210D5-3550-4EE6-9D8B-3C896CD916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D73-796D-4872-886A-255ADA5F94B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41317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AD99DD6-E978-4809-B744-2AE86CAF3A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D37D74-2AAF-43C3-B312-7419A34D8B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D56672-8A3D-4E61-BA73-0AD11D2B4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E0929-257A-480F-BCE5-37B2B1841CEA}" type="datetime1">
              <a:rPr lang="en-US" smtClean="0"/>
              <a:t>4/16/2019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F81109-0CBB-429D-8B36-8106E08C2A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8533FF-C010-419A-8A13-97DEA54FB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D73-796D-4872-886A-255ADA5F94B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1250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C25E9-C924-44D5-B1D8-06289547B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0CB245-CA0C-46EB-A5B5-F206D078C1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B9A099-9FD6-48A9-9351-6D8CF548A3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75738-2299-4318-A717-55D7397F3E91}" type="datetime1">
              <a:rPr lang="en-US" smtClean="0"/>
              <a:t>4/16/2019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A03849-F844-466C-A827-AF9763A219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E45996-D87D-4971-8D07-00CECC9C4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D73-796D-4872-886A-255ADA5F94B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4603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1C1A2-FC93-4077-9859-4991978ED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2760D3-7105-4611-ADFD-3F8F1FC945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8FC21E-0688-4BB6-8BC0-6231E27EF8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4C63D-F2DA-4012-B224-E4CDEF597B6B}" type="datetime1">
              <a:rPr lang="en-US" smtClean="0"/>
              <a:t>4/16/2019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437762-3DFD-4BCD-BF02-E93C2AFAC1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0D1D8E-8F27-4AD0-B40F-76BA183D8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D73-796D-4872-886A-255ADA5F94B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76578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04DD7-E9EA-463E-9954-13158D522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9D62C0-10F8-4C7A-A3E9-0B6464458A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014AE6-6F62-43BC-8B0B-93160AF5A5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B8F19D-C860-43F7-97E0-F5906A2666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C0930-40F9-40E0-ABE7-D860F1B4CBA4}" type="datetime1">
              <a:rPr lang="en-US" smtClean="0"/>
              <a:t>4/16/2019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8EFA56-7534-4731-84CC-D6EFD0626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4F3470-6D63-4489-AA28-12617AD85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D73-796D-4872-886A-255ADA5F94B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99599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57DD9-43FB-4FEE-9E76-C1D523ADA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7AC5E7-8F8A-496E-A59E-1E2ECD97C0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61A616-372F-43CD-AFB9-F390C07CA7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4F63FDE-BC00-44DF-AC82-2AAE0D131E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D146053-6C40-4056-B733-419D108F4F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626A691-7456-46B5-85EC-CD361F760F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87CA2-21A4-4931-B5A7-965E0C05BF16}" type="datetime1">
              <a:rPr lang="en-US" smtClean="0"/>
              <a:t>4/16/2019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8E59992-C744-44D2-9F7E-57A4D2232E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327448E-D79B-4D4F-9761-3F5C22B8B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D73-796D-4872-886A-255ADA5F94B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8132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88775-FDAA-43D4-8818-027BB9906E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12D91A2-FCC9-4F7F-9566-F7F56F784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DD8D8-13EC-475A-B271-DBED24E5525D}" type="datetime1">
              <a:rPr lang="en-US" smtClean="0"/>
              <a:t>4/16/2019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27AD90-FBE1-48C0-A591-418C57ABE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C2831F-684D-40A3-A476-06BC3201B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D73-796D-4872-886A-255ADA5F94B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96031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CE0EC0-BC46-4A6C-A15A-4B325F4A73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79BAB-201E-4358-907B-C45238081112}" type="datetime1">
              <a:rPr lang="en-US" smtClean="0"/>
              <a:t>4/16/2019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AE0EFA-55A1-43FE-AF63-BC2C3C618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E8A71C-D738-412C-8E86-DFB475829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D73-796D-4872-886A-255ADA5F94B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33224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FB428-57AD-4A49-BB9D-E87D99A78B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B8EF1A-7711-46DB-A708-7F4FC88F17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50BE14-CE72-4CDF-A03C-E828EFA06C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03C6C2-B8C9-485B-8FD8-AB5DE3835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E3468-A137-4E42-BB66-14580F08847F}" type="datetime1">
              <a:rPr lang="en-US" smtClean="0"/>
              <a:t>4/16/2019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E394AE-0FA2-4180-AFA0-AB7EA96B82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4EA7EE-F884-4213-B188-09921C385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D73-796D-4872-886A-255ADA5F94B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02187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AFF07-F9E2-4C82-8245-D9834CDD0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1C1273-9D1D-4C10-BA4A-B946F6D9FC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54BFDE-89B4-4CB6-8F81-BDCE515AA8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29E22C-63F0-4755-A74C-9B01240C8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BDE23-EE8C-4109-8777-7B45357F93C5}" type="datetime1">
              <a:rPr lang="en-US" smtClean="0"/>
              <a:t>4/16/2019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A55D11-6DEB-4704-9619-67D3EA5DC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FFD5E3-BABA-4091-B42C-D2D71CFFC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D73-796D-4872-886A-255ADA5F94B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5516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E58D61B-783A-4119-826D-F07302079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B0BD48-2CC5-4A82-A1A4-DCA7F604A3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B99D10-582F-4F41-BE55-9B2D7F15F7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1A0E10-96CF-4B33-87E6-3C07E08E96F1}" type="datetime1">
              <a:rPr lang="en-US" smtClean="0"/>
              <a:t>4/16/2019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98B283-9E49-40CC-8A4E-56D8E9777B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4AB7AA-B297-43C9-A40A-40967D494C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963D73-796D-4872-886A-255ADA5F94B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16178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ithub.com/danyu9394/linux_camera_tool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sourceforge.net/p/guvcview/git-master/ci/master/tree/" TargetMode="External"/><Relationship Id="rId7" Type="http://schemas.openxmlformats.org/officeDocument/2006/relationships/hyperlink" Target="http://www.signal11.us/oss/udev/" TargetMode="External"/><Relationship Id="rId2" Type="http://schemas.openxmlformats.org/officeDocument/2006/relationships/hyperlink" Target="http://git.ideasonboard.org/?p=yavta.git;a=summary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gist.github.com/tomykaira/94472e9f4921ec2cf582" TargetMode="External"/><Relationship Id="rId5" Type="http://schemas.openxmlformats.org/officeDocument/2006/relationships/hyperlink" Target="https://stackoverflow.com/questions/24341114/simple-illumination-correction-in-images-opencv-c" TargetMode="External"/><Relationship Id="rId4" Type="http://schemas.openxmlformats.org/officeDocument/2006/relationships/hyperlink" Target="https://git.linuxtv.org/v4l-utils.git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6F6453-3B43-49FA-8DA3-6B661FF9FAD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</a:t>
            </a:r>
            <a:r>
              <a:rPr lang="en-US" altLang="zh-CN" dirty="0"/>
              <a:t>inux Camera Tool 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4D7DE8-3A88-4A50-BE8B-C4C56AFA1BA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eopard Imaging Inc</a:t>
            </a: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4/16/2019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anyu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DD8D03-63C7-4D43-A943-C9C1BD432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D73-796D-4872-886A-255ADA5F94B2}" type="slidenum">
              <a:rPr lang="en-US" smtClean="0"/>
              <a:t>1</a:t>
            </a:fld>
            <a:endParaRPr lang="en-US" dirty="0"/>
          </a:p>
        </p:txBody>
      </p:sp>
      <p:pic>
        <p:nvPicPr>
          <p:cNvPr id="6" name="Picture 5">
            <a:hlinkClick r:id="rId2"/>
            <a:extLst>
              <a:ext uri="{FF2B5EF4-FFF2-40B4-BE49-F238E27FC236}">
                <a16:creationId xmlns:a16="http://schemas.microsoft.com/office/drawing/2014/main" id="{63FD9238-033D-4809-BF1F-FA1B617A20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4541" y="5395027"/>
            <a:ext cx="1851622" cy="681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2626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1849E5-1E86-46D7-9515-243DA7A9091C}"/>
              </a:ext>
            </a:extLst>
          </p:cNvPr>
          <p:cNvSpPr txBox="1"/>
          <p:nvPr/>
        </p:nvSpPr>
        <p:spPr>
          <a:xfrm>
            <a:off x="911903" y="507454"/>
            <a:ext cx="10368193" cy="56630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</a:t>
            </a:r>
            <a:r>
              <a:rPr lang="en-US" altLang="zh-CN" sz="2800" dirty="0"/>
              <a:t>unctionality:</a:t>
            </a:r>
          </a:p>
          <a:p>
            <a:endParaRPr lang="en-US" altLang="zh-CN" sz="2800" dirty="0"/>
          </a:p>
          <a:p>
            <a:pPr marL="342900" indent="-342900">
              <a:buAutoNum type="arabicPeriod"/>
            </a:pPr>
            <a:r>
              <a:rPr lang="en-US" dirty="0"/>
              <a:t>Video streaming for different type of USB3 cameras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(YUV422, RAW10, RAW12) </a:t>
            </a:r>
            <a:r>
              <a:rPr lang="en-US" dirty="0"/>
              <a:t>including debaying for RAW cameras</a:t>
            </a:r>
          </a:p>
          <a:p>
            <a:pPr marL="342900" indent="-342900">
              <a:buAutoNum type="arabicPeriod"/>
            </a:pPr>
            <a:r>
              <a:rPr lang="en-US" dirty="0"/>
              <a:t>Gain and exposure control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(ae enable, disable) (</a:t>
            </a:r>
            <a:r>
              <a:rPr lang="en-US" dirty="0">
                <a:solidFill>
                  <a:srgbClr val="FF0000"/>
                </a:solidFill>
              </a:rPr>
              <a:t>FIXME: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experience split screen when updating values)</a:t>
            </a:r>
          </a:p>
          <a:p>
            <a:pPr marL="342900" indent="-342900">
              <a:buAutoNum type="arabicPeriod"/>
            </a:pPr>
            <a:r>
              <a:rPr lang="en-US" dirty="0"/>
              <a:t>Software powered auto white balance </a:t>
            </a:r>
          </a:p>
          <a:p>
            <a:pPr marL="342900" indent="-342900">
              <a:buAutoNum type="arabicPeriod"/>
            </a:pPr>
            <a:r>
              <a:rPr lang="en-US" dirty="0"/>
              <a:t>Software powered auto brightness and contrast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(auto enhance ax+b)</a:t>
            </a:r>
          </a:p>
          <a:p>
            <a:pPr marL="342900" indent="-342900">
              <a:buAutoNum type="arabicPeriod"/>
            </a:pPr>
            <a:r>
              <a:rPr lang="en-US" dirty="0"/>
              <a:t>Register read/write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(both for sensor only or generic i2c slave)</a:t>
            </a:r>
          </a:p>
          <a:p>
            <a:pPr marL="342900" indent="-342900">
              <a:buFontTx/>
              <a:buAutoNum type="arabicPeriod"/>
            </a:pPr>
            <a:r>
              <a:rPr lang="en-US" dirty="0"/>
              <a:t>Image capture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(current resolution’s bmp, raw images)</a:t>
            </a:r>
          </a:p>
          <a:p>
            <a:pPr marL="342900" indent="-342900">
              <a:buFontTx/>
              <a:buAutoNum type="arabicPeriod"/>
            </a:pPr>
            <a:r>
              <a:rPr lang="en-US" dirty="0"/>
              <a:t>Software powered gamma correction</a:t>
            </a:r>
          </a:p>
          <a:p>
            <a:pPr marL="342900" indent="-342900">
              <a:buFontTx/>
              <a:buAutoNum type="arabicPeriod"/>
            </a:pPr>
            <a:r>
              <a:rPr lang="en-US" dirty="0"/>
              <a:t>Triggering mode demo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(same as windows camera tool)</a:t>
            </a:r>
          </a:p>
          <a:p>
            <a:pPr marL="342900" indent="-342900">
              <a:buAutoNum type="arabicPeriod"/>
            </a:pPr>
            <a:r>
              <a:rPr lang="en-US" dirty="0"/>
              <a:t>Software powered black level correction</a:t>
            </a:r>
          </a:p>
          <a:p>
            <a:pPr marL="342900" indent="-342900">
              <a:buAutoNum type="arabicPeriod"/>
            </a:pPr>
            <a:r>
              <a:rPr lang="en-US" dirty="0"/>
              <a:t>Resolution updates from command line arguments</a:t>
            </a:r>
          </a:p>
          <a:p>
            <a:pPr marL="342900" indent="-342900">
              <a:buAutoNum type="arabicPeriod"/>
            </a:pPr>
            <a:r>
              <a:rPr lang="en-US" dirty="0"/>
              <a:t>Frame rate updates from command line arguments</a:t>
            </a:r>
          </a:p>
          <a:p>
            <a:pPr marL="342900" indent="-342900">
              <a:buAutoNum type="arabicPeriod"/>
            </a:pPr>
            <a:r>
              <a:rPr lang="en-US" dirty="0"/>
              <a:t>Allocate buffer updates from command line arguments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</a:t>
            </a:r>
            <a:r>
              <a:rPr lang="en-US" dirty="0">
                <a:solidFill>
                  <a:srgbClr val="FF0000"/>
                </a:solidFill>
              </a:rPr>
              <a:t>FIXME: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nbufs &gt; 1 will experience split screen)</a:t>
            </a:r>
          </a:p>
          <a:p>
            <a:pPr marL="342900" indent="-342900">
              <a:buAutoNum type="arabicPeriod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TODO: 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	a. make video streaming faster -&gt; use opencl/cuda to accelerate opencv etc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	b. test cross platform performance -&gt; try it on TX2, enable cuda etc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	c. bug fixes of course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9F88D2E-8FF4-43EC-B100-8DBD76A92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D73-796D-4872-886A-255ADA5F94B2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900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atatypeExp.jpg">
            <a:extLst>
              <a:ext uri="{FF2B5EF4-FFF2-40B4-BE49-F238E27FC236}">
                <a16:creationId xmlns:a16="http://schemas.microsoft.com/office/drawing/2014/main" id="{D97327CA-449A-4B39-B239-232744D535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91" y="114300"/>
            <a:ext cx="9915525" cy="662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3F73CE6-6D5E-4797-BF44-8915E1444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D73-796D-4872-886A-255ADA5F94B2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843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4AE01CA-F80F-40AC-809B-04E05589968E}"/>
              </a:ext>
            </a:extLst>
          </p:cNvPr>
          <p:cNvSpPr txBox="1"/>
          <p:nvPr/>
        </p:nvSpPr>
        <p:spPr>
          <a:xfrm>
            <a:off x="1098884" y="951398"/>
            <a:ext cx="10475495" cy="4955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Code Directory Structure</a:t>
            </a:r>
          </a:p>
          <a:p>
            <a:endParaRPr lang="en-US" dirty="0"/>
          </a:p>
          <a:p>
            <a:r>
              <a:rPr lang="en-US" dirty="0"/>
              <a:t>folders:   </a:t>
            </a:r>
          </a:p>
          <a:p>
            <a:r>
              <a:rPr lang="en-US" dirty="0"/>
              <a:t>	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doc</a:t>
            </a:r>
            <a:r>
              <a:rPr lang="en-US" dirty="0"/>
              <a:t>			- something like this file will be at</a:t>
            </a:r>
          </a:p>
          <a:p>
            <a:r>
              <a:rPr lang="en-US" dirty="0"/>
              <a:t>	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includes</a:t>
            </a:r>
            <a:r>
              <a:rPr lang="en-US" dirty="0"/>
              <a:t>			- common libraries, macros, data structures (shortcuts.h) </a:t>
            </a:r>
          </a:p>
          <a:p>
            <a:r>
              <a:rPr lang="en-US" dirty="0"/>
              <a:t>	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pic </a:t>
            </a:r>
            <a:r>
              <a:rPr lang="en-US" dirty="0"/>
              <a:t>			- picture screenshots for README.md</a:t>
            </a:r>
          </a:p>
          <a:p>
            <a:r>
              <a:rPr lang="en-US" dirty="0"/>
              <a:t>	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src</a:t>
            </a:r>
            <a:r>
              <a:rPr lang="en-US" dirty="0"/>
              <a:t>			- project source file (cpp&amp;h)</a:t>
            </a:r>
          </a:p>
          <a:p>
            <a:r>
              <a:rPr lang="en-US" dirty="0"/>
              <a:t>	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test</a:t>
            </a:r>
            <a:r>
              <a:rPr lang="en-US" dirty="0"/>
              <a:t>			- main.cpp ui_control.cpp ui_control.h</a:t>
            </a:r>
          </a:p>
          <a:p>
            <a:r>
              <a:rPr lang="en-US" dirty="0"/>
              <a:t>files: </a:t>
            </a:r>
          </a:p>
          <a:p>
            <a:r>
              <a:rPr lang="en-US" dirty="0"/>
              <a:t>	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CMakeLists.txt</a:t>
            </a:r>
            <a:r>
              <a:rPr lang="en-US" dirty="0"/>
              <a:t>		- cmake project compilation files</a:t>
            </a:r>
          </a:p>
          <a:p>
            <a:r>
              <a:rPr lang="en-US" dirty="0"/>
              <a:t>	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README.md</a:t>
            </a:r>
            <a:r>
              <a:rPr lang="en-US" dirty="0"/>
              <a:t>		- readme files on installation, compilation and running this software</a:t>
            </a:r>
          </a:p>
          <a:p>
            <a:r>
              <a:rPr lang="en-US" dirty="0"/>
              <a:t>	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leopard_cam</a:t>
            </a:r>
            <a:r>
              <a:rPr lang="en-US" dirty="0"/>
              <a:t>		- the only executable for this linux camera tool</a:t>
            </a:r>
          </a:p>
          <a:p>
            <a:r>
              <a:rPr lang="en-US" dirty="0"/>
              <a:t>	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Makefile	</a:t>
            </a:r>
            <a:r>
              <a:rPr lang="en-US" dirty="0"/>
              <a:t>		- makefile for building this software(alternative for CMakeLists.txt)</a:t>
            </a:r>
          </a:p>
          <a:p>
            <a:r>
              <a:rPr lang="en-US" dirty="0"/>
              <a:t>	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src/cam_property* </a:t>
            </a:r>
            <a:r>
              <a:rPr lang="en-US" dirty="0"/>
              <a:t>		- frame rate, gain, exposure, ae, ptz control</a:t>
            </a:r>
          </a:p>
          <a:p>
            <a:r>
              <a:rPr lang="en-US" dirty="0"/>
              <a:t>	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src/extend_cam_ctrl*</a:t>
            </a:r>
            <a:r>
              <a:rPr lang="en-US" dirty="0"/>
              <a:t>	- main backend code: gamma correction, awb, captures etc</a:t>
            </a:r>
          </a:p>
          <a:p>
            <a:r>
              <a:rPr lang="en-US" dirty="0"/>
              <a:t>	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src/uvc_extension_unit_ctrl* </a:t>
            </a:r>
            <a:r>
              <a:rPr lang="en-US" dirty="0"/>
              <a:t>- all the uvc extension unit controls functionalities</a:t>
            </a:r>
          </a:p>
          <a:p>
            <a:r>
              <a:rPr lang="en-US" dirty="0"/>
              <a:t>	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src/v4l2_dev*</a:t>
            </a:r>
            <a:r>
              <a:rPr lang="en-US" dirty="0"/>
              <a:t>		- use udev for assigning right /dev/video#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C501B8D-E926-47AF-88CE-C4EADE9577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D73-796D-4872-886A-255ADA5F94B2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93971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3F6782B-5B12-4681-ABE8-AA47B227046C}"/>
              </a:ext>
            </a:extLst>
          </p:cNvPr>
          <p:cNvSpPr txBox="1"/>
          <p:nvPr/>
        </p:nvSpPr>
        <p:spPr>
          <a:xfrm>
            <a:off x="919229" y="389064"/>
            <a:ext cx="1017069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Functionality Demo 1:</a:t>
            </a:r>
          </a:p>
          <a:p>
            <a:endParaRPr lang="en-US" dirty="0"/>
          </a:p>
          <a:p>
            <a:r>
              <a:rPr lang="en-US" dirty="0"/>
              <a:t>Tested on IMX477 RGGB RAW10 Cam</a:t>
            </a:r>
          </a:p>
          <a:p>
            <a:r>
              <a:rPr lang="en-US" dirty="0"/>
              <a:t>Windows are divided into three: </a:t>
            </a:r>
          </a:p>
          <a:p>
            <a:r>
              <a:rPr lang="en-US" dirty="0"/>
              <a:t>camera display window, 				camera control window, 	             terminal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7CC3CD6C-8B9E-4DE4-A39B-D29D7EBB9712}"/>
              </a:ext>
            </a:extLst>
          </p:cNvPr>
          <p:cNvGrpSpPr/>
          <p:nvPr/>
        </p:nvGrpSpPr>
        <p:grpSpPr>
          <a:xfrm>
            <a:off x="505327" y="1971389"/>
            <a:ext cx="11174963" cy="4030949"/>
            <a:chOff x="505327" y="1658570"/>
            <a:chExt cx="11174963" cy="4030949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C4ABB4C0-DD0D-40CC-AF95-2200BFB84B7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342"/>
            <a:stretch/>
          </p:blipFill>
          <p:spPr>
            <a:xfrm>
              <a:off x="505327" y="1986629"/>
              <a:ext cx="11174963" cy="3702890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FB93B31-33A0-4487-823B-B529E934705B}"/>
                </a:ext>
              </a:extLst>
            </p:cNvPr>
            <p:cNvSpPr/>
            <p:nvPr/>
          </p:nvSpPr>
          <p:spPr>
            <a:xfrm>
              <a:off x="511710" y="2014269"/>
              <a:ext cx="1475874" cy="713873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A43D397-9CFB-4F15-9E52-4DEC00917F8F}"/>
                </a:ext>
              </a:extLst>
            </p:cNvPr>
            <p:cNvSpPr/>
            <p:nvPr/>
          </p:nvSpPr>
          <p:spPr>
            <a:xfrm>
              <a:off x="6440904" y="1986629"/>
              <a:ext cx="2534653" cy="188753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4322E35-FD25-45C6-87F0-6403CC022751}"/>
                </a:ext>
              </a:extLst>
            </p:cNvPr>
            <p:cNvSpPr/>
            <p:nvPr/>
          </p:nvSpPr>
          <p:spPr>
            <a:xfrm>
              <a:off x="9084660" y="2371205"/>
              <a:ext cx="2005264" cy="7882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C5F5C8F8-2076-4807-AF7A-B1EAAB5ACE2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03685" y="1658570"/>
              <a:ext cx="794083" cy="328059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3C28FA2E-E77F-4986-A954-BE699E81FA95}"/>
                </a:ext>
              </a:extLst>
            </p:cNvPr>
            <p:cNvCxnSpPr>
              <a:cxnSpLocks/>
            </p:cNvCxnSpPr>
            <p:nvPr/>
          </p:nvCxnSpPr>
          <p:spPr>
            <a:xfrm>
              <a:off x="7584682" y="1658570"/>
              <a:ext cx="0" cy="420116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36E2D902-0F6F-4E18-8A6F-CADADAFD560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239692" y="1733566"/>
              <a:ext cx="1" cy="610397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Slide Number Placeholder 20">
            <a:extLst>
              <a:ext uri="{FF2B5EF4-FFF2-40B4-BE49-F238E27FC236}">
                <a16:creationId xmlns:a16="http://schemas.microsoft.com/office/drawing/2014/main" id="{0E87BB59-4527-4BB3-B140-AD9BE53B6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D73-796D-4872-886A-255ADA5F94B2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55400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E9E29BD-5AAB-44B6-ABE3-FC646FCDC96D}"/>
              </a:ext>
            </a:extLst>
          </p:cNvPr>
          <p:cNvSpPr/>
          <p:nvPr/>
        </p:nvSpPr>
        <p:spPr>
          <a:xfrm>
            <a:off x="955924" y="423173"/>
            <a:ext cx="7780271" cy="178510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Functionality Demo 2:</a:t>
            </a:r>
          </a:p>
          <a:p>
            <a:endParaRPr lang="en-US" sz="2800" dirty="0"/>
          </a:p>
          <a:p>
            <a:r>
              <a:rPr lang="en-US" dirty="0"/>
              <a:t>Tested on IMX477 RGGB RAW10 Cam</a:t>
            </a:r>
          </a:p>
          <a:p>
            <a:r>
              <a:rPr lang="en-US" dirty="0"/>
              <a:t>To change resolution -&gt; do a 	     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Aldhabi" panose="020B0604020202020204" pitchFamily="2" charset="-78"/>
              </a:rPr>
              <a:t>./leopard_cam –s widthxheighth </a:t>
            </a:r>
            <a:r>
              <a:rPr lang="en-US" dirty="0">
                <a:cs typeface="Aldhabi" panose="020B0604020202020204" pitchFamily="2" charset="-78"/>
              </a:rPr>
              <a:t>like so</a:t>
            </a:r>
          </a:p>
          <a:p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Aldhabi" panose="020B0604020202020204" pitchFamily="2" charset="-78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115626A-967E-445B-AB36-4177D2768847}"/>
              </a:ext>
            </a:extLst>
          </p:cNvPr>
          <p:cNvGrpSpPr/>
          <p:nvPr/>
        </p:nvGrpSpPr>
        <p:grpSpPr>
          <a:xfrm>
            <a:off x="697911" y="1884947"/>
            <a:ext cx="11150851" cy="3986852"/>
            <a:chOff x="697911" y="1884947"/>
            <a:chExt cx="11150851" cy="3986852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BDEA3DC8-5E0D-4188-9CD5-EB5E0F55A5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539"/>
            <a:stretch/>
          </p:blipFill>
          <p:spPr>
            <a:xfrm>
              <a:off x="697911" y="2089078"/>
              <a:ext cx="11150851" cy="3782721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E791EAA3-41C1-47B1-90C9-88140E28D859}"/>
                </a:ext>
              </a:extLst>
            </p:cNvPr>
            <p:cNvSpPr/>
            <p:nvPr/>
          </p:nvSpPr>
          <p:spPr>
            <a:xfrm>
              <a:off x="9321335" y="2475479"/>
              <a:ext cx="2005264" cy="7882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CE941BB3-B2CC-4812-BD26-70C4A6336C7D}"/>
                </a:ext>
              </a:extLst>
            </p:cNvPr>
            <p:cNvCxnSpPr>
              <a:cxnSpLocks/>
            </p:cNvCxnSpPr>
            <p:nvPr/>
          </p:nvCxnSpPr>
          <p:spPr>
            <a:xfrm>
              <a:off x="6216316" y="1884947"/>
              <a:ext cx="4219073" cy="52939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95A335DE-B7E5-4D72-A3A9-97CB1942FA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D73-796D-4872-886A-255ADA5F94B2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31724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1EE8D53-F22A-4703-B153-8AE5FF827C3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42"/>
          <a:stretch/>
        </p:blipFill>
        <p:spPr>
          <a:xfrm>
            <a:off x="924487" y="1984485"/>
            <a:ext cx="10870194" cy="370289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71DE89F-6CCA-49B5-8B8D-FCC54A4BA741}"/>
              </a:ext>
            </a:extLst>
          </p:cNvPr>
          <p:cNvSpPr/>
          <p:nvPr/>
        </p:nvSpPr>
        <p:spPr>
          <a:xfrm>
            <a:off x="1167274" y="645048"/>
            <a:ext cx="3641574" cy="12311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Functionality Demo 3:</a:t>
            </a:r>
          </a:p>
          <a:p>
            <a:endParaRPr lang="en-US" sz="2800" dirty="0"/>
          </a:p>
          <a:p>
            <a:r>
              <a:rPr lang="en-US" dirty="0"/>
              <a:t>Tested on OV10640-OV490-YUV Cam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967CA1-CAC5-4146-904B-780895C2EC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D73-796D-4872-886A-255ADA5F94B2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29062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45150EA-CFA4-43D1-AE7C-71A678D48FD9}"/>
              </a:ext>
            </a:extLst>
          </p:cNvPr>
          <p:cNvSpPr txBox="1"/>
          <p:nvPr/>
        </p:nvSpPr>
        <p:spPr>
          <a:xfrm>
            <a:off x="1363579" y="705853"/>
            <a:ext cx="33608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References: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9E8379F-9DF4-44A3-8901-C8BCB68ED4EE}"/>
              </a:ext>
            </a:extLst>
          </p:cNvPr>
          <p:cNvSpPr txBox="1"/>
          <p:nvPr/>
        </p:nvSpPr>
        <p:spPr>
          <a:xfrm>
            <a:off x="1363579" y="1676400"/>
            <a:ext cx="828574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>
                <a:hlinkClick r:id="rId2"/>
              </a:rPr>
              <a:t>http://git.ideasonboard.org/?p=yavta.git;a=summary</a:t>
            </a:r>
            <a:r>
              <a:rPr lang="en-US" dirty="0"/>
              <a:t> (yavta)</a:t>
            </a:r>
          </a:p>
          <a:p>
            <a:pPr marL="342900" indent="-342900">
              <a:buAutoNum type="arabicPeriod"/>
            </a:pPr>
            <a:r>
              <a:rPr lang="en-US" dirty="0">
                <a:hlinkClick r:id="rId3"/>
              </a:rPr>
              <a:t>https://sourceforge.net/p/guvcview/git-master/ci/master/tree/</a:t>
            </a:r>
            <a:r>
              <a:rPr lang="en-US" dirty="0"/>
              <a:t> (guvcview)</a:t>
            </a:r>
          </a:p>
          <a:p>
            <a:pPr marL="342900" indent="-342900">
              <a:buAutoNum type="arabicPeriod"/>
            </a:pPr>
            <a:r>
              <a:rPr lang="en-US" dirty="0">
                <a:hlinkClick r:id="rId4"/>
              </a:rPr>
              <a:t>https://git.linuxtv.org/v4l-utils.git</a:t>
            </a:r>
            <a:r>
              <a:rPr lang="en-US" dirty="0"/>
              <a:t> (v4l-utils)</a:t>
            </a:r>
          </a:p>
          <a:p>
            <a:pPr marL="342900" indent="-342900">
              <a:buAutoNum type="arabicPeriod"/>
            </a:pPr>
            <a:r>
              <a:rPr lang="en-US" dirty="0">
                <a:hlinkClick r:id="rId5"/>
              </a:rPr>
              <a:t>https://stackoverflow.com/questions/24341114/simple-illumination-correction-in-images-opencv-c</a:t>
            </a:r>
            <a:r>
              <a:rPr lang="en-US" dirty="0"/>
              <a:t> (contrast limited adaptive histogram equalization algorithm)</a:t>
            </a:r>
          </a:p>
          <a:p>
            <a:pPr marL="342900" indent="-342900">
              <a:buAutoNum type="arabicPeriod"/>
            </a:pPr>
            <a:r>
              <a:rPr lang="en-US" dirty="0">
                <a:hlinkClick r:id="rId6"/>
              </a:rPr>
              <a:t>https://gist.github.com/tomykaira/94472e9f4921ec2cf582</a:t>
            </a:r>
            <a:r>
              <a:rPr lang="en-US" dirty="0"/>
              <a:t> (auto white balance)</a:t>
            </a:r>
          </a:p>
          <a:p>
            <a:pPr marL="342900" indent="-342900">
              <a:buAutoNum type="arabicPeriod"/>
            </a:pPr>
            <a:r>
              <a:rPr lang="en-US" dirty="0">
                <a:hlinkClick r:id="rId7"/>
              </a:rPr>
              <a:t>http://www.signal11.us/oss/udev/</a:t>
            </a:r>
            <a:r>
              <a:rPr lang="en-US" dirty="0"/>
              <a:t> (udev)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2FD3AC-8847-4311-B0A7-7C64E61EB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63D73-796D-4872-886A-255ADA5F94B2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27419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308</Words>
  <Application>Microsoft Office PowerPoint</Application>
  <PresentationFormat>Widescreen</PresentationFormat>
  <Paragraphs>66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Consolas</vt:lpstr>
      <vt:lpstr>Office Theme</vt:lpstr>
      <vt:lpstr>Linux Camera Tool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Linux Camera Tool </dc:title>
  <dc:creator>Danyu LI</dc:creator>
  <cp:lastModifiedBy>Danyu LI</cp:lastModifiedBy>
  <cp:revision>8</cp:revision>
  <dcterms:created xsi:type="dcterms:W3CDTF">2019-04-16T23:39:47Z</dcterms:created>
  <dcterms:modified xsi:type="dcterms:W3CDTF">2019-04-17T00:37:54Z</dcterms:modified>
</cp:coreProperties>
</file>

<file path=docProps/thumbnail.jpeg>
</file>